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 showGuides="1">
      <p:cViewPr varScale="1">
        <p:scale>
          <a:sx n="129" d="100"/>
          <a:sy n="129" d="100"/>
        </p:scale>
        <p:origin x="3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DBF8-B521-0A48-BFFF-5299E917700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FD15-71D1-9B46-AE00-C5CAA433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welcome to use any and all of these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FD15-71D1-9B46-AE00-C5CAA433AB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You’re welcome to customize this slide with the names of your church members who are singing in the OAMC concert.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FD15-71D1-9B46-AE00-C5CAA433AB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81BE-164F-155E-7625-55FB76A6B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152D8-2F39-7BCE-EB02-9FBE35CB4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E2889-A10D-2154-CE0C-B5A81C8F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AE20-777D-8B41-0074-8523002B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C721-AAC9-C68C-9E3F-877EE4E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0371-3541-9AFD-993C-111C5181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8BA0-7E7A-031B-B451-39178B000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1DC7-2D96-F8E9-038A-74EC07E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EC78A-24F2-18BF-F53C-1AB599EC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5431-311B-5956-FCD3-2C007C1B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013EF-C767-08FC-F9BB-C554E8EE8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9D4D5-D847-BB0E-B92A-45C374DBE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99E3-F3FD-B645-AC0C-9F67B3B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F22A-B68D-B8D4-3E97-0DED63C0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AF1F8-4760-8D07-685D-4C8897E4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109A-25FB-38DD-5774-E1C6ADF8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D2D8-0BCA-5984-F9F9-CD846934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BEE9-392B-EB7B-6380-98B5F467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C51F9-C4F9-7532-C33B-424FC82D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2D30-949C-B60F-3C21-30BB6ADD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063-12E5-AC7E-68D0-67D2BCF3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B1F50-2DEF-94AD-EED4-ACED44D1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2FD3-5100-9CEC-E40A-F3148457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CDA03-9879-75F9-3E91-2D4AEEB6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569D-262C-311C-3424-11DAE82C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7479-436E-B632-BCE4-22E3429D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75D1C-3B8C-D635-BBBA-12F71A100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BD167-7CE0-31FD-98D8-B789CF3DA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922B-395D-9E08-35DF-BEFB8FBD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241C0-68E8-C38A-205D-31CFCE81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5F549-AC1C-E64A-4C21-7CC9BEAE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4D43-16D0-07ED-8D5E-CA3BA814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C8D46-9211-C954-44D3-5BE21495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767EB-F677-60F9-E248-B307A92F3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F0DB6-53C8-BED1-4DE1-88946C477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9053B-6E38-0357-B679-30E264842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CC15D-D079-261F-A8E6-795EC4FD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97FB2-23D0-3260-5885-226A0B48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9E39F-9C25-7CCB-F71E-5929B7AA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A91B-3021-EA1C-9BC1-066AEAE0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28977-B30F-1734-FE6E-337904DB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F8A51-7426-34DD-B1D3-C66D4183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14607-6F51-A413-42C8-D2EAA07D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A30F5-51D3-DCEF-CB27-312FD9EF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6395B-6CC9-6CFB-CED0-FFC2B21A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0D900-800A-59A8-D7DC-D25E1A08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E015-9729-04DF-9169-B7FC1CCF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5084-90FC-C763-3B2B-F349FD83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0CD5F-A2C6-8DED-5FCD-0249843E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937AC-B7F7-B394-FDE1-638E8397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A3D04-7989-BA52-B9CD-0E024F38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75E6D-25C6-05D6-BA63-F9F0FC6B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823C-B4A8-64D3-E3D0-F5A9D6D0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CD2BA-0169-A4ED-784C-2D6F4221B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D620C-A92F-73EB-C318-96FF0A545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DFF32-8566-4DD4-BEA1-F04DABC2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289F7-F700-F9C4-1D7E-A62B80E2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F69DE-95A9-24C8-A6CE-76A48302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D8297-254F-D047-BD00-E8A7A0EB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92BDA-638F-A1E9-9193-6D1B52C7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0A41-310C-7838-3013-6F2597219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7CFA-74A3-B147-9EF9-42D1F1B0BD59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ACE9-0EEE-5F06-094E-759744B82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22ABC-25C2-FE71-D42A-4E5D860F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CCCB9C07-C5A5-7C86-345A-8A34EFFBD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864"/>
          <a:stretch/>
        </p:blipFill>
        <p:spPr>
          <a:xfrm>
            <a:off x="3882571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CD4585-5AA7-98CF-09EE-322D7DD19853}"/>
              </a:ext>
            </a:extLst>
          </p:cNvPr>
          <p:cNvSpPr txBox="1"/>
          <p:nvPr/>
        </p:nvSpPr>
        <p:spPr>
          <a:xfrm>
            <a:off x="363255" y="1039660"/>
            <a:ext cx="2943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Metropolis Medium" pitchFamily="2" charset="77"/>
              </a:rPr>
              <a:t>You’re Invited!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05FB2-DB85-43B7-0226-ACDC9F034CE0}"/>
              </a:ext>
            </a:extLst>
          </p:cNvPr>
          <p:cNvSpPr txBox="1"/>
          <p:nvPr/>
        </p:nvSpPr>
        <p:spPr>
          <a:xfrm>
            <a:off x="469477" y="5587507"/>
            <a:ext cx="29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Free to the 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6CDD8-B6C6-8FA5-64EA-E8F870E57E6E}"/>
              </a:ext>
            </a:extLst>
          </p:cNvPr>
          <p:cNvSpPr txBox="1"/>
          <p:nvPr/>
        </p:nvSpPr>
        <p:spPr>
          <a:xfrm>
            <a:off x="0" y="3525871"/>
            <a:ext cx="388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tropolis" pitchFamily="2" charset="77"/>
              </a:rPr>
              <a:t>Invite a friend for this inspirational event </a:t>
            </a:r>
          </a:p>
        </p:txBody>
      </p:sp>
    </p:spTree>
    <p:extLst>
      <p:ext uri="{BB962C8B-B14F-4D97-AF65-F5344CB8AC3E}">
        <p14:creationId xmlns:p14="http://schemas.microsoft.com/office/powerpoint/2010/main" val="406514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CCCB9C07-C5A5-7C86-345A-8A34EFFBD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864"/>
          <a:stretch/>
        </p:blipFill>
        <p:spPr>
          <a:xfrm>
            <a:off x="3882571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CD4585-5AA7-98CF-09EE-322D7DD19853}"/>
              </a:ext>
            </a:extLst>
          </p:cNvPr>
          <p:cNvSpPr txBox="1"/>
          <p:nvPr/>
        </p:nvSpPr>
        <p:spPr>
          <a:xfrm>
            <a:off x="363255" y="808828"/>
            <a:ext cx="2943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Metropolis Medium" pitchFamily="2" charset="77"/>
              </a:rPr>
              <a:t>You’re Invited!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05FB2-DB85-43B7-0226-ACDC9F034CE0}"/>
              </a:ext>
            </a:extLst>
          </p:cNvPr>
          <p:cNvSpPr txBox="1"/>
          <p:nvPr/>
        </p:nvSpPr>
        <p:spPr>
          <a:xfrm>
            <a:off x="469477" y="5587507"/>
            <a:ext cx="29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Free to the 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6CDD8-B6C6-8FA5-64EA-E8F870E57E6E}"/>
              </a:ext>
            </a:extLst>
          </p:cNvPr>
          <p:cNvSpPr txBox="1"/>
          <p:nvPr/>
        </p:nvSpPr>
        <p:spPr>
          <a:xfrm>
            <a:off x="185057" y="2905780"/>
            <a:ext cx="36975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etropolis" pitchFamily="2" charset="77"/>
              </a:rPr>
              <a:t>Members in OAMC: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John Doe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Jack Deer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Bill Jackson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Steve Black</a:t>
            </a:r>
          </a:p>
        </p:txBody>
      </p:sp>
    </p:spTree>
    <p:extLst>
      <p:ext uri="{BB962C8B-B14F-4D97-AF65-F5344CB8AC3E}">
        <p14:creationId xmlns:p14="http://schemas.microsoft.com/office/powerpoint/2010/main" val="4593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AB2CE48B-A983-7214-3720-A739EB4D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</Words>
  <Application>Microsoft Macintosh PowerPoint</Application>
  <PresentationFormat>Widescreen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Metropolis</vt:lpstr>
      <vt:lpstr>Metropolis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Vigil Jr</dc:creator>
  <cp:lastModifiedBy>Sam Vigil Jr</cp:lastModifiedBy>
  <cp:revision>14</cp:revision>
  <cp:lastPrinted>2025-03-26T22:53:25Z</cp:lastPrinted>
  <dcterms:created xsi:type="dcterms:W3CDTF">2025-03-26T22:36:55Z</dcterms:created>
  <dcterms:modified xsi:type="dcterms:W3CDTF">2025-03-27T00:30:53Z</dcterms:modified>
</cp:coreProperties>
</file>